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30279975" cy="42773600"/>
  <p:notesSz cx="10234613" cy="70993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1763"/>
    <a:srgbClr val="E32C1C"/>
    <a:srgbClr val="333399"/>
    <a:srgbClr val="996600"/>
    <a:srgbClr val="CC0000"/>
    <a:srgbClr val="990033"/>
    <a:srgbClr val="808000"/>
    <a:srgbClr val="3D6ECF"/>
    <a:srgbClr val="3366CC"/>
    <a:srgbClr val="EEF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605" autoAdjust="0"/>
  </p:normalViewPr>
  <p:slideViewPr>
    <p:cSldViewPr>
      <p:cViewPr>
        <p:scale>
          <a:sx n="33" d="100"/>
          <a:sy n="33" d="100"/>
        </p:scale>
        <p:origin x="1482" y="24"/>
      </p:cViewPr>
      <p:guideLst>
        <p:guide orient="horz" pos="1347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di Puig i Bosch" userId="42d68a09-6a2c-4702-b56c-b04fe9f1ead6" providerId="ADAL" clId="{9FFDB0E9-6C8E-4263-A227-BC4635DFDC30}"/>
    <pc:docChg chg="custSel modSld">
      <pc:chgData name="Jordi Puig i Bosch" userId="42d68a09-6a2c-4702-b56c-b04fe9f1ead6" providerId="ADAL" clId="{9FFDB0E9-6C8E-4263-A227-BC4635DFDC30}" dt="2026-06-04T16:50:49.046" v="23" actId="1076"/>
      <pc:docMkLst>
        <pc:docMk/>
      </pc:docMkLst>
      <pc:sldChg chg="addSp delSp modSp mod">
        <pc:chgData name="Jordi Puig i Bosch" userId="42d68a09-6a2c-4702-b56c-b04fe9f1ead6" providerId="ADAL" clId="{9FFDB0E9-6C8E-4263-A227-BC4635DFDC30}" dt="2026-06-04T16:50:49.046" v="23" actId="1076"/>
        <pc:sldMkLst>
          <pc:docMk/>
          <pc:sldMk cId="0" sldId="256"/>
        </pc:sldMkLst>
        <pc:spChg chg="mod">
          <ac:chgData name="Jordi Puig i Bosch" userId="42d68a09-6a2c-4702-b56c-b04fe9f1ead6" providerId="ADAL" clId="{9FFDB0E9-6C8E-4263-A227-BC4635DFDC30}" dt="2026-06-04T16:41:52.134" v="1" actId="20577"/>
          <ac:spMkLst>
            <pc:docMk/>
            <pc:sldMk cId="0" sldId="256"/>
            <ac:spMk id="2051" creationId="{00000000-0000-0000-0000-000000000000}"/>
          </ac:spMkLst>
        </pc:spChg>
        <pc:picChg chg="add del mod">
          <ac:chgData name="Jordi Puig i Bosch" userId="42d68a09-6a2c-4702-b56c-b04fe9f1ead6" providerId="ADAL" clId="{9FFDB0E9-6C8E-4263-A227-BC4635DFDC30}" dt="2026-06-04T16:50:04.547" v="13" actId="478"/>
          <ac:picMkLst>
            <pc:docMk/>
            <pc:sldMk cId="0" sldId="256"/>
            <ac:picMk id="4" creationId="{E54DD76D-3929-887C-E155-158E15233019}"/>
          </ac:picMkLst>
        </pc:picChg>
        <pc:picChg chg="del">
          <ac:chgData name="Jordi Puig i Bosch" userId="42d68a09-6a2c-4702-b56c-b04fe9f1ead6" providerId="ADAL" clId="{9FFDB0E9-6C8E-4263-A227-BC4635DFDC30}" dt="2026-06-04T16:46:22.601" v="2" actId="478"/>
          <ac:picMkLst>
            <pc:docMk/>
            <pc:sldMk cId="0" sldId="256"/>
            <ac:picMk id="6" creationId="{EEB14E28-2EE9-5788-7AA0-29A5A60A184A}"/>
          </ac:picMkLst>
        </pc:picChg>
        <pc:picChg chg="add mod">
          <ac:chgData name="Jordi Puig i Bosch" userId="42d68a09-6a2c-4702-b56c-b04fe9f1ead6" providerId="ADAL" clId="{9FFDB0E9-6C8E-4263-A227-BC4635DFDC30}" dt="2026-06-04T16:50:49.046" v="23" actId="1076"/>
          <ac:picMkLst>
            <pc:docMk/>
            <pc:sldMk cId="0" sldId="256"/>
            <ac:picMk id="7" creationId="{D6D8784A-78B8-CF86-83FB-DBC32CD1624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71713" y="13287375"/>
            <a:ext cx="25736550" cy="9169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41838" y="24237950"/>
            <a:ext cx="21196300" cy="109315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2923A-AD14-447A-A2A4-FA28166B21C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14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64CAB-F76A-4173-BD55-0EA94283AA6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33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1953538" y="1712913"/>
            <a:ext cx="6811962" cy="364966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14475" y="1712913"/>
            <a:ext cx="20286663" cy="364966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18551-C9BF-4A9C-9AAF-48963FC0A68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27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F4A84-BD05-4668-9173-0A1C09FCEA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62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2363" y="27485975"/>
            <a:ext cx="25738137" cy="84947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392363" y="18129250"/>
            <a:ext cx="25738137" cy="93567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6C0E7-D50A-451B-B8AA-1B3CBA18C9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762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14475" y="9980613"/>
            <a:ext cx="13549313" cy="282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216188" y="9980613"/>
            <a:ext cx="13549312" cy="282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B9DA-8BE3-4BC2-9464-55553A6E035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44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14475" y="9574213"/>
            <a:ext cx="13377863" cy="3990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14475" y="13565188"/>
            <a:ext cx="13377863" cy="246443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5381288" y="9574213"/>
            <a:ext cx="13384212" cy="3990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5381288" y="13565188"/>
            <a:ext cx="13384212" cy="246443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E87FC-BB3E-41E9-9EBC-8CD41A727DE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934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335CD-F6A7-43CB-BFCD-89A3359D689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207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0D00E-3C1A-416B-ABEC-9352ABC94F1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7234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4475" y="1703388"/>
            <a:ext cx="9961563" cy="7246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37988" y="1703388"/>
            <a:ext cx="16927512" cy="36506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14475" y="8950325"/>
            <a:ext cx="9961563" cy="29259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709-EB14-45ED-A14D-2FDD53C4F51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66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35663" y="29941838"/>
            <a:ext cx="18167350" cy="3533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935663" y="3821113"/>
            <a:ext cx="18167350" cy="256651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35663" y="33475613"/>
            <a:ext cx="18167350" cy="5021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86467-D817-4033-99BE-E5C201E7A40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602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2913"/>
            <a:ext cx="27251025" cy="712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9499" tIns="209750" rIns="419499" bIns="2097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0613"/>
            <a:ext cx="27251025" cy="282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9499" tIns="209750" rIns="419499" bIns="209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Haga clic para modificar el estilo de texto del patrón</a:t>
            </a:r>
          </a:p>
          <a:p>
            <a:pPr lvl="1"/>
            <a:r>
              <a:rPr lang="es-ES" altLang="ca-ES"/>
              <a:t>Segundo nivel</a:t>
            </a:r>
          </a:p>
          <a:p>
            <a:pPr lvl="2"/>
            <a:r>
              <a:rPr lang="es-ES" altLang="ca-ES"/>
              <a:t>Tercer nivel</a:t>
            </a:r>
          </a:p>
          <a:p>
            <a:pPr lvl="3"/>
            <a:r>
              <a:rPr lang="es-ES" altLang="ca-ES"/>
              <a:t>Cuarto nivel</a:t>
            </a:r>
          </a:p>
          <a:p>
            <a:pPr lvl="4"/>
            <a:r>
              <a:rPr lang="es-ES" altLang="ca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5" y="38952488"/>
            <a:ext cx="7064375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9499" tIns="209750" rIns="419499" bIns="209750" numCol="1" anchor="t" anchorCtr="0" compatLnSpc="1">
            <a:prstTxWarp prst="textNoShape">
              <a:avLst/>
            </a:prstTxWarp>
          </a:bodyPr>
          <a:lstStyle>
            <a:lvl1pPr defTabSz="4195763">
              <a:defRPr sz="6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4150" y="38952488"/>
            <a:ext cx="9591675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9499" tIns="209750" rIns="419499" bIns="209750" numCol="1" anchor="t" anchorCtr="0" compatLnSpc="1">
            <a:prstTxWarp prst="textNoShape">
              <a:avLst/>
            </a:prstTxWarp>
          </a:bodyPr>
          <a:lstStyle>
            <a:lvl1pPr algn="ctr" defTabSz="4195763">
              <a:defRPr sz="6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8952488"/>
            <a:ext cx="7064375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9499" tIns="209750" rIns="419499" bIns="209750" numCol="1" anchor="t" anchorCtr="0" compatLnSpc="1">
            <a:prstTxWarp prst="textNoShape">
              <a:avLst/>
            </a:prstTxWarp>
          </a:bodyPr>
          <a:lstStyle>
            <a:lvl1pPr algn="r" defTabSz="4195763">
              <a:defRPr sz="6400"/>
            </a:lvl1pPr>
          </a:lstStyle>
          <a:p>
            <a:pPr>
              <a:defRPr/>
            </a:pPr>
            <a:fld id="{9EF5411F-3684-4684-B25B-B89D0C5D219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195763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95763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2pPr>
      <a:lvl3pPr algn="ctr" defTabSz="4195763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3pPr>
      <a:lvl4pPr algn="ctr" defTabSz="4195763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4pPr>
      <a:lvl5pPr algn="ctr" defTabSz="4195763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5pPr>
      <a:lvl6pPr marL="457200" algn="ctr" defTabSz="4195763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6pPr>
      <a:lvl7pPr marL="914400" algn="ctr" defTabSz="4195763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7pPr>
      <a:lvl8pPr marL="1371600" algn="ctr" defTabSz="4195763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8pPr>
      <a:lvl9pPr marL="1828800" algn="ctr" defTabSz="4195763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9pPr>
    </p:titleStyle>
    <p:bodyStyle>
      <a:lvl1pPr marL="1573213" indent="-1573213" algn="l" defTabSz="4195763" rtl="0" eaLnBrk="0" fontAlgn="base" hangingPunct="0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408363" indent="-1311275" algn="l" defTabSz="4195763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</a:defRPr>
      </a:lvl2pPr>
      <a:lvl3pPr marL="5243513" indent="-1047750" algn="l" defTabSz="419576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</a:defRPr>
      </a:lvl3pPr>
      <a:lvl4pPr marL="7340600" indent="-1047750" algn="l" defTabSz="4195763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39275" indent="-1049338" algn="l" defTabSz="4195763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896475" indent="-1049338" algn="l" defTabSz="419576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53675" indent="-1049338" algn="l" defTabSz="419576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10875" indent="-1049338" algn="l" defTabSz="419576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68075" indent="-1049338" algn="l" defTabSz="419576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44"/>
          <p:cNvSpPr txBox="1">
            <a:spLocks noChangeArrowheads="1"/>
          </p:cNvSpPr>
          <p:nvPr/>
        </p:nvSpPr>
        <p:spPr bwMode="auto">
          <a:xfrm rot="-5400000">
            <a:off x="-5943599" y="20883562"/>
            <a:ext cx="12611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95763" eaLnBrk="0" hangingPunct="0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195763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195763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195763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195763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ca-ES" altLang="ca-ES" sz="2000" dirty="0"/>
              <a:t>3</a:t>
            </a:r>
            <a:r>
              <a:rPr lang="ca-ES" altLang="ca-ES" sz="2000"/>
              <a:t>a </a:t>
            </a:r>
            <a:r>
              <a:rPr lang="ca-ES" altLang="ca-ES" sz="2000" dirty="0"/>
              <a:t>Edició Premi a l’Emprenedoria Patronat Politècnica – Consell </a:t>
            </a:r>
            <a:r>
              <a:rPr lang="ca-ES" altLang="ca-ES" sz="2000"/>
              <a:t>Social UdG</a:t>
            </a:r>
            <a:endParaRPr lang="es-ES" altLang="ca-ES" sz="2000" dirty="0"/>
          </a:p>
        </p:txBody>
      </p:sp>
      <p:sp>
        <p:nvSpPr>
          <p:cNvPr id="2052" name="Line 55"/>
          <p:cNvSpPr>
            <a:spLocks noChangeShapeType="1"/>
          </p:cNvSpPr>
          <p:nvPr/>
        </p:nvSpPr>
        <p:spPr bwMode="auto">
          <a:xfrm>
            <a:off x="0" y="3895725"/>
            <a:ext cx="30279975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2053" name="Text Box 62"/>
          <p:cNvSpPr txBox="1">
            <a:spLocks noChangeArrowheads="1"/>
          </p:cNvSpPr>
          <p:nvPr/>
        </p:nvSpPr>
        <p:spPr bwMode="auto">
          <a:xfrm>
            <a:off x="841375" y="4341813"/>
            <a:ext cx="276923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95763" eaLnBrk="0" hangingPunct="0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195763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195763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195763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195763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a-ES" altLang="ca-ES" sz="2800" dirty="0"/>
              <a:t>Breu explicació del projecte en 3 ó 4 </a:t>
            </a:r>
            <a:r>
              <a:rPr lang="ca-ES" altLang="ca-ES" sz="2800" dirty="0" err="1"/>
              <a:t>línees</a:t>
            </a:r>
            <a:r>
              <a:rPr lang="ca-ES" altLang="ca-ES" sz="2800" dirty="0"/>
              <a:t> de text  ------------------------ Bla </a:t>
            </a:r>
            <a:r>
              <a:rPr lang="ca-ES" altLang="ca-ES" sz="2800" dirty="0" err="1"/>
              <a:t>bla</a:t>
            </a:r>
            <a:r>
              <a:rPr lang="ca-ES" altLang="ca-ES" sz="2800" dirty="0"/>
              <a:t> </a:t>
            </a:r>
            <a:r>
              <a:rPr lang="ca-ES" altLang="ca-ES" sz="2800" dirty="0" err="1"/>
              <a:t>bla</a:t>
            </a:r>
            <a:r>
              <a:rPr lang="ca-ES" altLang="ca-ES" sz="2800" dirty="0"/>
              <a:t> 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.</a:t>
            </a:r>
          </a:p>
        </p:txBody>
      </p:sp>
      <p:sp>
        <p:nvSpPr>
          <p:cNvPr id="9" name="Line 55"/>
          <p:cNvSpPr>
            <a:spLocks noChangeShapeType="1"/>
          </p:cNvSpPr>
          <p:nvPr/>
        </p:nvSpPr>
        <p:spPr bwMode="auto">
          <a:xfrm>
            <a:off x="0" y="41650764"/>
            <a:ext cx="30279975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1" name="Text Box 74"/>
          <p:cNvSpPr txBox="1">
            <a:spLocks noChangeArrowheads="1"/>
          </p:cNvSpPr>
          <p:nvPr/>
        </p:nvSpPr>
        <p:spPr bwMode="auto">
          <a:xfrm>
            <a:off x="25437131" y="42105243"/>
            <a:ext cx="134842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95763" eaLnBrk="0" hangingPunct="0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195763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195763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195763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195763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195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a-ES" altLang="ca-ES" sz="1600" dirty="0"/>
              <a:t>Amb el suport de: </a:t>
            </a:r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5363" y="41764762"/>
            <a:ext cx="1584176" cy="903706"/>
          </a:xfrm>
          <a:prstGeom prst="rect">
            <a:avLst/>
          </a:prstGeom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9451355" y="2044045"/>
            <a:ext cx="157638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ca-ES" sz="6000" dirty="0">
                <a:latin typeface="Gill Sans" pitchFamily="34" charset="0"/>
              </a:rPr>
              <a:t>Títol del TFG/TFM</a:t>
            </a:r>
            <a:endParaRPr lang="es-ES" altLang="ca-ES" sz="6000" dirty="0">
              <a:latin typeface="Gill Sans" pitchFamily="34" charset="0"/>
            </a:endParaRPr>
          </a:p>
        </p:txBody>
      </p:sp>
      <p:sp>
        <p:nvSpPr>
          <p:cNvPr id="15" name="Text Box 74"/>
          <p:cNvSpPr txBox="1">
            <a:spLocks noChangeArrowheads="1"/>
          </p:cNvSpPr>
          <p:nvPr/>
        </p:nvSpPr>
        <p:spPr bwMode="auto">
          <a:xfrm>
            <a:off x="9451355" y="576488"/>
            <a:ext cx="13484225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3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a-ES" altLang="ca-ES" sz="2400" dirty="0"/>
              <a:t>Nom Cognom1 Cognom2                           Professor/a tutor/a: Sr./Sra./Dr./Dra. Nom Cognom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a-ES" altLang="ca-ES" sz="2400" dirty="0"/>
              <a:t>Estudis                                	                  Dept. del professor/a tutor/a</a:t>
            </a:r>
            <a:endParaRPr lang="es-ES" altLang="ca-ES" sz="2400" dirty="0"/>
          </a:p>
        </p:txBody>
      </p:sp>
      <p:pic>
        <p:nvPicPr>
          <p:cNvPr id="7" name="Imatge 6">
            <a:extLst>
              <a:ext uri="{FF2B5EF4-FFF2-40B4-BE49-F238E27FC236}">
                <a16:creationId xmlns:a16="http://schemas.microsoft.com/office/drawing/2014/main" id="{D6D8784A-78B8-CF86-83FB-DBC32CD162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26" y="235075"/>
            <a:ext cx="7817892" cy="35466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95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95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E39F22D55C1E4DA84A63AEFFDCD497" ma:contentTypeVersion="13" ma:contentTypeDescription="Crea un document nou" ma:contentTypeScope="" ma:versionID="c86c2519e55c9e18f3575332afece7da">
  <xsd:schema xmlns:xsd="http://www.w3.org/2001/XMLSchema" xmlns:xs="http://www.w3.org/2001/XMLSchema" xmlns:p="http://schemas.microsoft.com/office/2006/metadata/properties" xmlns:ns2="3ecd9fbc-6e66-4b48-9853-f638f0b22ea8" xmlns:ns3="8477891d-f975-45e7-8a3e-13b05337863d" targetNamespace="http://schemas.microsoft.com/office/2006/metadata/properties" ma:root="true" ma:fieldsID="f47a4fd1f2cb7f6588566cbceec54f54" ns2:_="" ns3:_="">
    <xsd:import namespace="3ecd9fbc-6e66-4b48-9853-f638f0b22ea8"/>
    <xsd:import namespace="8477891d-f975-45e7-8a3e-13b0533786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d9fbc-6e66-4b48-9853-f638f0b22e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Etiquetes de la imatge" ma:readOnly="false" ma:fieldId="{5cf76f15-5ced-4ddc-b409-7134ff3c332f}" ma:taxonomyMulti="true" ma:sspId="0b67b547-ee38-46e8-9337-86456358d8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77891d-f975-45e7-8a3e-13b05337863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add7710-1436-4eb3-9f2c-9f4e063b927c}" ma:internalName="TaxCatchAll" ma:showField="CatchAllData" ma:web="8477891d-f975-45e7-8a3e-13b0533786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77891d-f975-45e7-8a3e-13b05337863d" xsi:nil="true"/>
    <lcf76f155ced4ddcb4097134ff3c332f xmlns="3ecd9fbc-6e66-4b48-9853-f638f0b22e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FE27C2-894D-4591-8066-CF5820491E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cd9fbc-6e66-4b48-9853-f638f0b22ea8"/>
    <ds:schemaRef ds:uri="8477891d-f975-45e7-8a3e-13b0533786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43A0F4-4908-4CAF-AA04-CC937566CB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186305-4FA5-4043-BF6F-83BC09E04524}">
  <ds:schemaRefs>
    <ds:schemaRef ds:uri="http://schemas.microsoft.com/office/2006/metadata/properties"/>
    <ds:schemaRef ds:uri="http://schemas.microsoft.com/office/infopath/2007/PartnerControls"/>
    <ds:schemaRef ds:uri="8477891d-f975-45e7-8a3e-13b05337863d"/>
    <ds:schemaRef ds:uri="3ecd9fbc-6e66-4b48-9853-f638f0b22e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69</Words>
  <Application>Microsoft Office PowerPoint</Application>
  <PresentationFormat>Personalitzat</PresentationFormat>
  <Paragraphs>6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2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4" baseType="lpstr">
      <vt:lpstr>Arial</vt:lpstr>
      <vt:lpstr>Gill Sans</vt:lpstr>
      <vt:lpstr>Diseño predeterminado</vt:lpstr>
      <vt:lpstr>Presentació del PowerPoint</vt:lpstr>
    </vt:vector>
  </TitlesOfParts>
  <Company>Lady 3Jane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</dc:creator>
  <cp:lastModifiedBy>Jordi Puig i Bosch</cp:lastModifiedBy>
  <cp:revision>95</cp:revision>
  <cp:lastPrinted>2014-11-06T11:52:48Z</cp:lastPrinted>
  <dcterms:created xsi:type="dcterms:W3CDTF">2009-04-07T20:47:12Z</dcterms:created>
  <dcterms:modified xsi:type="dcterms:W3CDTF">2026-06-04T16:50:49Z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0x010100D7E39F22D55C1E4DA84A63AEFFDCD497</vt:lpwstr>
  </property>
  <property fmtid="{D5CDD505-2E9C-101B-9397-08002B2CF9AE}" pid="3" name="MediaServiceImageTags">
    <vt:lpwstr/>
  </property>
</Properties>
</file>