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7" d="100"/>
          <a:sy n="17" d="100"/>
        </p:scale>
        <p:origin x="3126" y="102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/>
              <a:t>31a. Edició Premis Patronat Politècnica. Projectes Final de Carrera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611938" y="180022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6623050" y="392113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Estudis                                	                  Dept. del professor/a tutor/a</a:t>
            </a:r>
            <a:endParaRPr lang="es-ES" altLang="ca-ES" sz="2400" dirty="0"/>
          </a:p>
        </p:txBody>
      </p:sp>
      <p:pic>
        <p:nvPicPr>
          <p:cNvPr id="2060" name="Picture 12" descr="EPS transparent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9463"/>
            <a:ext cx="6048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/>
              <a:t>Amb el suport de: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309" y="208124"/>
            <a:ext cx="3418230" cy="3573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B109E-8805-4A8E-887B-D5EFE82D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4" y="6431370"/>
            <a:ext cx="27313605" cy="3405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69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88</cp:revision>
  <cp:lastPrinted>2014-11-06T11:52:48Z</cp:lastPrinted>
  <dcterms:created xsi:type="dcterms:W3CDTF">2009-04-07T20:47:12Z</dcterms:created>
  <dcterms:modified xsi:type="dcterms:W3CDTF">2025-09-04T13:01:30Z</dcterms:modified>
</cp:coreProperties>
</file>