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605" autoAdjust="0"/>
  </p:normalViewPr>
  <p:slideViewPr>
    <p:cSldViewPr>
      <p:cViewPr>
        <p:scale>
          <a:sx n="33" d="100"/>
          <a:sy n="33" d="100"/>
        </p:scale>
        <p:origin x="19" y="19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texto del patrón</a:t>
            </a:r>
          </a:p>
          <a:p>
            <a:pPr lvl="1"/>
            <a:r>
              <a:rPr lang="es-ES" altLang="ca-ES"/>
              <a:t>Segundo nivel</a:t>
            </a:r>
          </a:p>
          <a:p>
            <a:pPr lvl="2"/>
            <a:r>
              <a:rPr lang="es-ES" altLang="ca-ES"/>
              <a:t>Tercer nivel</a:t>
            </a:r>
          </a:p>
          <a:p>
            <a:pPr lvl="3"/>
            <a:r>
              <a:rPr lang="es-ES" altLang="ca-ES"/>
              <a:t>Cuarto nivel</a:t>
            </a:r>
          </a:p>
          <a:p>
            <a:pPr lvl="4"/>
            <a:r>
              <a:rPr lang="es-ES" altLang="ca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2a </a:t>
            </a:r>
            <a:r>
              <a:rPr lang="ca-ES" altLang="ca-ES" sz="2000" dirty="0"/>
              <a:t>Edició </a:t>
            </a:r>
            <a:r>
              <a:rPr lang="ca-ES" altLang="ca-ES" sz="2000" dirty="0" smtClean="0"/>
              <a:t>Premi a l’Emprenedoria </a:t>
            </a:r>
            <a:r>
              <a:rPr lang="ca-ES" altLang="ca-ES" sz="2000" dirty="0"/>
              <a:t>Patronat </a:t>
            </a:r>
            <a:r>
              <a:rPr lang="ca-ES" altLang="ca-ES" sz="2000" dirty="0" smtClean="0"/>
              <a:t>Politècnica</a:t>
            </a:r>
            <a:r>
              <a:rPr lang="ca-ES" altLang="ca-ES" sz="2000" dirty="0"/>
              <a:t> </a:t>
            </a:r>
            <a:r>
              <a:rPr lang="ca-ES" altLang="ca-ES" sz="2000" dirty="0" smtClean="0"/>
              <a:t>– Consell </a:t>
            </a:r>
            <a:r>
              <a:rPr lang="ca-ES" altLang="ca-ES" sz="2000" smtClean="0"/>
              <a:t>Social UdG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/>
              <a:t>Amb el suport de: </a:t>
            </a:r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B14E28-2EE9-5788-7AA0-29A5A60A18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91" y="282127"/>
            <a:ext cx="7463204" cy="3578512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9451355" y="204404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15" name="Text Box 74"/>
          <p:cNvSpPr txBox="1">
            <a:spLocks noChangeArrowheads="1"/>
          </p:cNvSpPr>
          <p:nvPr/>
        </p:nvSpPr>
        <p:spPr bwMode="auto">
          <a:xfrm>
            <a:off x="9451355" y="576488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52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95</cp:revision>
  <cp:lastPrinted>2014-11-06T11:52:48Z</cp:lastPrinted>
  <dcterms:created xsi:type="dcterms:W3CDTF">2009-04-07T20:47:12Z</dcterms:created>
  <dcterms:modified xsi:type="dcterms:W3CDTF">2025-07-11T09:42:36Z</dcterms:modified>
</cp:coreProperties>
</file>