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5" autoAdjust="0"/>
  </p:normalViewPr>
  <p:slideViewPr>
    <p:cSldViewPr>
      <p:cViewPr>
        <p:scale>
          <a:sx n="50" d="100"/>
          <a:sy n="50" d="100"/>
        </p:scale>
        <p:origin x="-54" y="36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1a. </a:t>
            </a:r>
            <a:r>
              <a:rPr lang="ca-ES" altLang="ca-ES" sz="2000" dirty="0"/>
              <a:t>Edició </a:t>
            </a:r>
            <a:r>
              <a:rPr lang="ca-ES" altLang="ca-ES" sz="2000" dirty="0" smtClean="0"/>
              <a:t>Premi a l’Emprenedoria - </a:t>
            </a:r>
            <a:r>
              <a:rPr lang="ca-ES" altLang="ca-ES" sz="2000" dirty="0"/>
              <a:t>Patronat </a:t>
            </a:r>
            <a:r>
              <a:rPr lang="ca-ES" altLang="ca-ES" sz="2000" dirty="0" smtClean="0"/>
              <a:t>Politècnica i Consell Social UdG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10395" y="4675360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8803283" y="2109616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8803283" y="642059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89" y="513236"/>
            <a:ext cx="6802734" cy="3267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49</Words>
  <Application>Microsoft Office PowerPoint</Application>
  <PresentationFormat>Personalitzat</PresentationFormat>
  <Paragraphs>5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87</cp:revision>
  <cp:lastPrinted>2014-11-06T11:52:48Z</cp:lastPrinted>
  <dcterms:created xsi:type="dcterms:W3CDTF">2009-04-07T20:47:12Z</dcterms:created>
  <dcterms:modified xsi:type="dcterms:W3CDTF">2024-09-24T13:05:06Z</dcterms:modified>
</cp:coreProperties>
</file>