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773600"/>
  <p:notesSz cx="10234613" cy="70993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2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1763"/>
    <a:srgbClr val="E32C1C"/>
    <a:srgbClr val="333399"/>
    <a:srgbClr val="996600"/>
    <a:srgbClr val="CC0000"/>
    <a:srgbClr val="990033"/>
    <a:srgbClr val="808000"/>
    <a:srgbClr val="3D6ECF"/>
    <a:srgbClr val="3366CC"/>
    <a:srgbClr val="EEF7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35" autoAdjust="0"/>
  </p:normalViewPr>
  <p:slideViewPr>
    <p:cSldViewPr>
      <p:cViewPr>
        <p:scale>
          <a:sx n="50" d="100"/>
          <a:sy n="50" d="100"/>
        </p:scale>
        <p:origin x="-54" y="36"/>
      </p:cViewPr>
      <p:guideLst>
        <p:guide orient="horz" pos="13472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71713" y="13287375"/>
            <a:ext cx="25736550" cy="9169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541838" y="24237950"/>
            <a:ext cx="21196300" cy="109315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2923A-AD14-447A-A2A4-FA28166B21C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414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64CAB-F76A-4173-BD55-0EA94283AA6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6336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1953538" y="1712913"/>
            <a:ext cx="6811962" cy="364966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514475" y="1712913"/>
            <a:ext cx="20286663" cy="364966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18551-C9BF-4A9C-9AAF-48963FC0A68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9276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F4A84-BD05-4668-9173-0A1C09FCEAE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628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92363" y="27485975"/>
            <a:ext cx="25738137" cy="84947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392363" y="18129250"/>
            <a:ext cx="25738137" cy="93567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6C0E7-D50A-451B-B8AA-1B3CBA18C9C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762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514475" y="9980613"/>
            <a:ext cx="13549313" cy="2822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5216188" y="9980613"/>
            <a:ext cx="13549312" cy="2822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1B9DA-8BE3-4BC2-9464-55553A6E035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4441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514475" y="9574213"/>
            <a:ext cx="13377863" cy="3990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514475" y="13565188"/>
            <a:ext cx="13377863" cy="24644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5381288" y="9574213"/>
            <a:ext cx="13384212" cy="3990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5381288" y="13565188"/>
            <a:ext cx="13384212" cy="24644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E87FC-BB3E-41E9-9EBC-8CD41A727DE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9341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335CD-F6A7-43CB-BFCD-89A3359D689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2071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0D00E-3C1A-416B-ABEC-9352ABC94F1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7234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14475" y="1703388"/>
            <a:ext cx="9961563" cy="7246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37988" y="1703388"/>
            <a:ext cx="16927512" cy="36506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514475" y="8950325"/>
            <a:ext cx="9961563" cy="292592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8C709-EB14-45ED-A14D-2FDD53C4F51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1660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35663" y="29941838"/>
            <a:ext cx="18167350" cy="35337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5935663" y="3821113"/>
            <a:ext cx="18167350" cy="256651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935663" y="33475613"/>
            <a:ext cx="18167350" cy="50212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86467-D817-4033-99BE-E5C201E7A40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6020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4475" y="1712913"/>
            <a:ext cx="27251025" cy="712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a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4475" y="9980613"/>
            <a:ext cx="27251025" cy="282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a-ES" smtClean="0"/>
              <a:t>Haga clic para modificar el estilo de texto del patrón</a:t>
            </a:r>
          </a:p>
          <a:p>
            <a:pPr lvl="1"/>
            <a:r>
              <a:rPr lang="es-ES" altLang="ca-ES" smtClean="0"/>
              <a:t>Segundo nivel</a:t>
            </a:r>
          </a:p>
          <a:p>
            <a:pPr lvl="2"/>
            <a:r>
              <a:rPr lang="es-ES" altLang="ca-ES" smtClean="0"/>
              <a:t>Tercer nivel</a:t>
            </a:r>
          </a:p>
          <a:p>
            <a:pPr lvl="3"/>
            <a:r>
              <a:rPr lang="es-ES" altLang="ca-ES" smtClean="0"/>
              <a:t>Cuarto nivel</a:t>
            </a:r>
          </a:p>
          <a:p>
            <a:pPr lvl="4"/>
            <a:r>
              <a:rPr lang="es-ES" altLang="ca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4475" y="38952488"/>
            <a:ext cx="7064375" cy="296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>
            <a:lvl1pPr defTabSz="4195763">
              <a:defRPr sz="6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4150" y="38952488"/>
            <a:ext cx="9591675" cy="296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>
            <a:lvl1pPr algn="ctr" defTabSz="4195763">
              <a:defRPr sz="6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701125" y="38952488"/>
            <a:ext cx="7064375" cy="296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>
            <a:lvl1pPr algn="r" defTabSz="4195763">
              <a:defRPr sz="6400"/>
            </a:lvl1pPr>
          </a:lstStyle>
          <a:p>
            <a:pPr>
              <a:defRPr/>
            </a:pPr>
            <a:fld id="{9EF5411F-3684-4684-B25B-B89D0C5D219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2pPr>
      <a:lvl3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3pPr>
      <a:lvl4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4pPr>
      <a:lvl5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5pPr>
      <a:lvl6pPr marL="4572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6pPr>
      <a:lvl7pPr marL="9144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7pPr>
      <a:lvl8pPr marL="13716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8pPr>
      <a:lvl9pPr marL="18288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9pPr>
    </p:titleStyle>
    <p:bodyStyle>
      <a:lvl1pPr marL="1573213" indent="-1573213" algn="l" defTabSz="4195763" rtl="0" eaLnBrk="0" fontAlgn="base" hangingPunct="0">
        <a:spcBef>
          <a:spcPct val="20000"/>
        </a:spcBef>
        <a:spcAft>
          <a:spcPct val="0"/>
        </a:spcAft>
        <a:buChar char="•"/>
        <a:defRPr sz="14700">
          <a:solidFill>
            <a:schemeClr val="tx1"/>
          </a:solidFill>
          <a:latin typeface="+mn-lt"/>
          <a:ea typeface="+mn-ea"/>
          <a:cs typeface="+mn-cs"/>
        </a:defRPr>
      </a:lvl1pPr>
      <a:lvl2pPr marL="3408363" indent="-1311275" algn="l" defTabSz="4195763" rtl="0" eaLnBrk="0" fontAlgn="base" hangingPunct="0">
        <a:spcBef>
          <a:spcPct val="20000"/>
        </a:spcBef>
        <a:spcAft>
          <a:spcPct val="0"/>
        </a:spcAft>
        <a:buChar char="–"/>
        <a:defRPr sz="12800">
          <a:solidFill>
            <a:schemeClr val="tx1"/>
          </a:solidFill>
          <a:latin typeface="+mn-lt"/>
        </a:defRPr>
      </a:lvl2pPr>
      <a:lvl3pPr marL="5243513" indent="-1047750" algn="l" defTabSz="4195763" rtl="0" eaLnBrk="0" fontAlgn="base" hangingPunct="0">
        <a:spcBef>
          <a:spcPct val="20000"/>
        </a:spcBef>
        <a:spcAft>
          <a:spcPct val="0"/>
        </a:spcAft>
        <a:buChar char="•"/>
        <a:defRPr sz="11000">
          <a:solidFill>
            <a:schemeClr val="tx1"/>
          </a:solidFill>
          <a:latin typeface="+mn-lt"/>
        </a:defRPr>
      </a:lvl3pPr>
      <a:lvl4pPr marL="7340600" indent="-1047750" algn="l" defTabSz="4195763" rtl="0" eaLnBrk="0" fontAlgn="base" hangingPunct="0">
        <a:spcBef>
          <a:spcPct val="20000"/>
        </a:spcBef>
        <a:spcAft>
          <a:spcPct val="0"/>
        </a:spcAft>
        <a:buChar char="–"/>
        <a:defRPr sz="9200">
          <a:solidFill>
            <a:schemeClr val="tx1"/>
          </a:solidFill>
          <a:latin typeface="+mn-lt"/>
        </a:defRPr>
      </a:lvl4pPr>
      <a:lvl5pPr marL="9439275" indent="-1049338" algn="l" defTabSz="4195763" rtl="0" eaLnBrk="0" fontAlgn="base" hangingPunct="0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5pPr>
      <a:lvl6pPr marL="98964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6pPr>
      <a:lvl7pPr marL="103536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7pPr>
      <a:lvl8pPr marL="108108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8pPr>
      <a:lvl9pPr marL="112680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44"/>
          <p:cNvSpPr txBox="1">
            <a:spLocks noChangeArrowheads="1"/>
          </p:cNvSpPr>
          <p:nvPr/>
        </p:nvSpPr>
        <p:spPr bwMode="auto">
          <a:xfrm rot="-5400000">
            <a:off x="-5943599" y="20883562"/>
            <a:ext cx="12611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a-ES" altLang="ca-ES" sz="2000" dirty="0" smtClean="0"/>
              <a:t>1a. </a:t>
            </a:r>
            <a:r>
              <a:rPr lang="ca-ES" altLang="ca-ES" sz="2000" dirty="0"/>
              <a:t>Edició </a:t>
            </a:r>
            <a:r>
              <a:rPr lang="ca-ES" altLang="ca-ES" sz="2000" dirty="0" smtClean="0"/>
              <a:t>Premi a l’Emprenedoria - </a:t>
            </a:r>
            <a:r>
              <a:rPr lang="ca-ES" altLang="ca-ES" sz="2000" dirty="0"/>
              <a:t>Patronat </a:t>
            </a:r>
            <a:r>
              <a:rPr lang="ca-ES" altLang="ca-ES" sz="2000" dirty="0" smtClean="0"/>
              <a:t>Politècnica i Consell Social UdG</a:t>
            </a:r>
            <a:endParaRPr lang="es-ES" altLang="ca-ES" sz="2000" dirty="0"/>
          </a:p>
        </p:txBody>
      </p:sp>
      <p:sp>
        <p:nvSpPr>
          <p:cNvPr id="2052" name="Line 55"/>
          <p:cNvSpPr>
            <a:spLocks noChangeShapeType="1"/>
          </p:cNvSpPr>
          <p:nvPr/>
        </p:nvSpPr>
        <p:spPr bwMode="auto">
          <a:xfrm>
            <a:off x="0" y="3895725"/>
            <a:ext cx="30279975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a-ES"/>
          </a:p>
        </p:txBody>
      </p:sp>
      <p:sp>
        <p:nvSpPr>
          <p:cNvPr id="2053" name="Text Box 62"/>
          <p:cNvSpPr txBox="1">
            <a:spLocks noChangeArrowheads="1"/>
          </p:cNvSpPr>
          <p:nvPr/>
        </p:nvSpPr>
        <p:spPr bwMode="auto">
          <a:xfrm>
            <a:off x="810395" y="4675360"/>
            <a:ext cx="276923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a-ES" altLang="ca-ES" sz="2800" dirty="0"/>
              <a:t>Breu explicació del projecte en 3 ó 4 </a:t>
            </a:r>
            <a:r>
              <a:rPr lang="ca-ES" altLang="ca-ES" sz="2800" dirty="0" err="1"/>
              <a:t>línees</a:t>
            </a:r>
            <a:r>
              <a:rPr lang="ca-ES" altLang="ca-ES" sz="2800" dirty="0"/>
              <a:t> de text  ------------------------ Bla </a:t>
            </a:r>
            <a:r>
              <a:rPr lang="ca-ES" altLang="ca-ES" sz="2800" dirty="0" err="1"/>
              <a:t>bla</a:t>
            </a:r>
            <a:r>
              <a:rPr lang="ca-ES" altLang="ca-ES" sz="2800" dirty="0"/>
              <a:t> </a:t>
            </a:r>
            <a:r>
              <a:rPr lang="ca-ES" altLang="ca-ES" sz="2800" dirty="0" err="1"/>
              <a:t>bla</a:t>
            </a:r>
            <a:r>
              <a:rPr lang="ca-ES" altLang="ca-ES" sz="2800" dirty="0"/>
              <a:t> 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.</a:t>
            </a:r>
          </a:p>
        </p:txBody>
      </p:sp>
      <p:sp>
        <p:nvSpPr>
          <p:cNvPr id="2050" name="Text Box 7"/>
          <p:cNvSpPr txBox="1">
            <a:spLocks noChangeArrowheads="1"/>
          </p:cNvSpPr>
          <p:nvPr/>
        </p:nvSpPr>
        <p:spPr bwMode="auto">
          <a:xfrm>
            <a:off x="8803283" y="2109616"/>
            <a:ext cx="157638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a-ES" altLang="ca-ES" sz="6000" dirty="0">
                <a:latin typeface="Gill Sans" pitchFamily="34" charset="0"/>
              </a:rPr>
              <a:t>Títol del </a:t>
            </a:r>
            <a:r>
              <a:rPr lang="ca-ES" altLang="ca-ES" sz="6000" dirty="0" smtClean="0">
                <a:latin typeface="Gill Sans" pitchFamily="34" charset="0"/>
              </a:rPr>
              <a:t>TFG/TFM</a:t>
            </a:r>
            <a:endParaRPr lang="es-ES" altLang="ca-ES" sz="6000" dirty="0">
              <a:latin typeface="Gill Sans" pitchFamily="34" charset="0"/>
            </a:endParaRPr>
          </a:p>
        </p:txBody>
      </p:sp>
      <p:sp>
        <p:nvSpPr>
          <p:cNvPr id="2057" name="Text Box 74"/>
          <p:cNvSpPr txBox="1">
            <a:spLocks noChangeArrowheads="1"/>
          </p:cNvSpPr>
          <p:nvPr/>
        </p:nvSpPr>
        <p:spPr bwMode="auto">
          <a:xfrm>
            <a:off x="8803283" y="642059"/>
            <a:ext cx="13484225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ca-ES" sz="2400" dirty="0"/>
              <a:t>Nom Cognom1 Cognom2                           Professor/a tutor/a: Sr./Sra./Dr./Dra. Nom Cognom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ca-ES" sz="2400" dirty="0"/>
              <a:t>Estudis                                	                  Dept. del professor/a tutor/a</a:t>
            </a:r>
            <a:endParaRPr lang="es-ES" altLang="ca-ES" sz="2400" dirty="0"/>
          </a:p>
        </p:txBody>
      </p:sp>
      <p:sp>
        <p:nvSpPr>
          <p:cNvPr id="9" name="Line 55"/>
          <p:cNvSpPr>
            <a:spLocks noChangeShapeType="1"/>
          </p:cNvSpPr>
          <p:nvPr/>
        </p:nvSpPr>
        <p:spPr bwMode="auto">
          <a:xfrm>
            <a:off x="0" y="41650764"/>
            <a:ext cx="30279975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a-ES"/>
          </a:p>
        </p:txBody>
      </p:sp>
      <p:pic>
        <p:nvPicPr>
          <p:cNvPr id="3" name="Imat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89" y="513236"/>
            <a:ext cx="6802734" cy="32674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95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8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95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8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49</Words>
  <Application>Microsoft Office PowerPoint</Application>
  <PresentationFormat>Personalitzat</PresentationFormat>
  <Paragraphs>5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2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4" baseType="lpstr">
      <vt:lpstr>Arial</vt:lpstr>
      <vt:lpstr>Gill Sans</vt:lpstr>
      <vt:lpstr>Diseño predeterminado</vt:lpstr>
      <vt:lpstr>Presentació del PowerPoint</vt:lpstr>
    </vt:vector>
  </TitlesOfParts>
  <Company>Lady 3Jane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mark</dc:creator>
  <cp:lastModifiedBy>Jordi Puig i Bosch</cp:lastModifiedBy>
  <cp:revision>87</cp:revision>
  <cp:lastPrinted>2014-11-06T11:52:48Z</cp:lastPrinted>
  <dcterms:created xsi:type="dcterms:W3CDTF">2009-04-07T20:47:12Z</dcterms:created>
  <dcterms:modified xsi:type="dcterms:W3CDTF">2024-09-24T13:05:06Z</dcterms:modified>
</cp:coreProperties>
</file>